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60" r:id="rId4"/>
    <p:sldId id="259" r:id="rId5"/>
    <p:sldId id="262" r:id="rId6"/>
    <p:sldId id="263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574D99-57C7-4A9B-87C6-1EEBB2736E19}" type="datetimeFigureOut">
              <a:rPr lang="en-US" smtClean="0"/>
              <a:pPr/>
              <a:t>10/5/2011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8633D0-9A04-4E2C-BDE5-86D11C222C0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San Pablo Nursery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4114800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err="1" smtClean="0"/>
              <a:t>Brecken</a:t>
            </a:r>
            <a:r>
              <a:rPr lang="en-US" dirty="0" smtClean="0"/>
              <a:t> Thomas</a:t>
            </a:r>
          </a:p>
          <a:p>
            <a:pPr algn="ctr"/>
            <a:r>
              <a:rPr lang="en-US" dirty="0" smtClean="0"/>
              <a:t>Travis Cook</a:t>
            </a:r>
          </a:p>
          <a:p>
            <a:pPr algn="ctr"/>
            <a:r>
              <a:rPr lang="en-US" dirty="0" smtClean="0"/>
              <a:t>Kyle Sato</a:t>
            </a:r>
          </a:p>
          <a:p>
            <a:pPr algn="ctr"/>
            <a:r>
              <a:rPr lang="en-US" dirty="0" smtClean="0"/>
              <a:t>Matt </a:t>
            </a:r>
            <a:r>
              <a:rPr lang="en-US" dirty="0" err="1" smtClean="0"/>
              <a:t>Griego</a:t>
            </a:r>
            <a:endParaRPr lang="en-US" dirty="0" smtClean="0"/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San Pablo residents are purchasing seedlings from nearby villages for growing personal crops</a:t>
            </a:r>
            <a:endParaRPr lang="en-US" dirty="0"/>
          </a:p>
        </p:txBody>
      </p:sp>
      <p:pic>
        <p:nvPicPr>
          <p:cNvPr id="3074" name="Picture 2" descr="http://t1.gstatic.com/images?q=tbn:ANd9GcSAWfh9KmYFkhukkzLyHCneUifyaxuvxSkbDSuQMwF-vrRSapE3L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3657600"/>
            <a:ext cx="2924175" cy="21526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Possible 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Establish a central place to build a greenhouse</a:t>
            </a:r>
          </a:p>
          <a:p>
            <a:r>
              <a:rPr lang="en-US" dirty="0" smtClean="0"/>
              <a:t>Greenhouse maintained by people who want to use the service (similar to a community garden)</a:t>
            </a:r>
          </a:p>
          <a:p>
            <a:r>
              <a:rPr lang="en-US" dirty="0" smtClean="0"/>
              <a:t>Grow season specific plants</a:t>
            </a:r>
            <a:endParaRPr lang="en-US" dirty="0"/>
          </a:p>
        </p:txBody>
      </p:sp>
      <p:pic>
        <p:nvPicPr>
          <p:cNvPr id="1026" name="Picture 2" descr="http://www.yolocounty.org/Modules/ShowImage.aspx?imageid=10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3962400"/>
            <a:ext cx="3429000" cy="2581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Constraints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Takes a lot of money for startup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Need people that will dedicate themselves to the cause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Takes time to establish proper technique for growing seedlings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Amount of space needed to carry out project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Takes away business from nearby villages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Construction of Greenhouse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Local building materials</a:t>
            </a:r>
          </a:p>
          <a:p>
            <a:r>
              <a:rPr lang="en-US" dirty="0" smtClean="0"/>
              <a:t>Observe already established greenhouses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Poll the locals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locals what they expect out of this project</a:t>
            </a:r>
          </a:p>
          <a:p>
            <a:r>
              <a:rPr lang="en-US" dirty="0" smtClean="0"/>
              <a:t>What seedlings would the locals like to see grown</a:t>
            </a:r>
          </a:p>
          <a:p>
            <a:r>
              <a:rPr lang="en-US" dirty="0" smtClean="0"/>
              <a:t>Would they want seedlings for personal use and/or for sale to nearby villages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Questions &amp; Suggestions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57</TotalTime>
  <Words>144</Words>
  <Application>Microsoft Office PowerPoint</Application>
  <PresentationFormat>On-screen Show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Flow</vt:lpstr>
      <vt:lpstr>San Pablo Nursery</vt:lpstr>
      <vt:lpstr>Problem Statement</vt:lpstr>
      <vt:lpstr>Possible Solutions</vt:lpstr>
      <vt:lpstr>Constraints</vt:lpstr>
      <vt:lpstr>Construction of Greenhouse</vt:lpstr>
      <vt:lpstr>Poll the locals</vt:lpstr>
      <vt:lpstr>Questions &amp; Suggestions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Pablo Nursery</dc:title>
  <dc:creator>Kyle Sato</dc:creator>
  <cp:lastModifiedBy>Kyle Sato</cp:lastModifiedBy>
  <cp:revision>11</cp:revision>
  <dcterms:created xsi:type="dcterms:W3CDTF">2011-10-03T23:48:54Z</dcterms:created>
  <dcterms:modified xsi:type="dcterms:W3CDTF">2011-10-05T23:11:43Z</dcterms:modified>
</cp:coreProperties>
</file>